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9" r:id="rId6"/>
    <p:sldId id="258" r:id="rId7"/>
    <p:sldId id="257" r:id="rId8"/>
    <p:sldId id="260" r:id="rId9"/>
  </p:sldIdLst>
  <p:sldSz cx="1143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41A"/>
    <a:srgbClr val="31200D"/>
    <a:srgbClr val="E4E4E4"/>
    <a:srgbClr val="BEBDBB"/>
    <a:srgbClr val="463628"/>
    <a:srgbClr val="443123"/>
    <a:srgbClr val="E0D3C6"/>
    <a:srgbClr val="480901"/>
    <a:srgbClr val="36641D"/>
    <a:srgbClr val="88B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807DA1-6BF7-4A1B-9DB3-DC38FCCEDEE5}" v="16" dt="2020-07-16T20:59:16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522"/>
      </p:cViewPr>
      <p:guideLst>
        <p:guide orient="horz" pos="180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Tejada" userId="c82113aa-6089-46e9-8982-924aae0985e1" providerId="ADAL" clId="{F7374EC9-2350-44C3-91FF-335EA894279B}"/>
    <pc:docChg chg="custSel addSld modSld">
      <pc:chgData name="Samantha Tejada" userId="c82113aa-6089-46e9-8982-924aae0985e1" providerId="ADAL" clId="{F7374EC9-2350-44C3-91FF-335EA894279B}" dt="2020-07-17T19:01:39.290" v="20" actId="1076"/>
      <pc:docMkLst>
        <pc:docMk/>
      </pc:docMkLst>
      <pc:sldChg chg="addSp delSp modSp mod">
        <pc:chgData name="Samantha Tejada" userId="c82113aa-6089-46e9-8982-924aae0985e1" providerId="ADAL" clId="{F7374EC9-2350-44C3-91FF-335EA894279B}" dt="2020-07-17T19:01:39.290" v="20" actId="1076"/>
        <pc:sldMkLst>
          <pc:docMk/>
          <pc:sldMk cId="4108456315" sldId="256"/>
        </pc:sldMkLst>
        <pc:picChg chg="add mod">
          <ac:chgData name="Samantha Tejada" userId="c82113aa-6089-46e9-8982-924aae0985e1" providerId="ADAL" clId="{F7374EC9-2350-44C3-91FF-335EA894279B}" dt="2020-07-17T19:01:39.290" v="20" actId="1076"/>
          <ac:picMkLst>
            <pc:docMk/>
            <pc:sldMk cId="4108456315" sldId="256"/>
            <ac:picMk id="2" creationId="{6E2B5157-11A7-44A4-94C7-91F169F6ADE0}"/>
          </ac:picMkLst>
        </pc:picChg>
        <pc:picChg chg="add del">
          <ac:chgData name="Samantha Tejada" userId="c82113aa-6089-46e9-8982-924aae0985e1" providerId="ADAL" clId="{F7374EC9-2350-44C3-91FF-335EA894279B}" dt="2020-07-17T19:01:36.936" v="19" actId="478"/>
          <ac:picMkLst>
            <pc:docMk/>
            <pc:sldMk cId="4108456315" sldId="256"/>
            <ac:picMk id="4" creationId="{FC8940DE-A3BF-4D83-8ABE-55502A31E338}"/>
          </ac:picMkLst>
        </pc:picChg>
      </pc:sldChg>
      <pc:sldChg chg="addSp modSp mod">
        <pc:chgData name="Samantha Tejada" userId="c82113aa-6089-46e9-8982-924aae0985e1" providerId="ADAL" clId="{F7374EC9-2350-44C3-91FF-335EA894279B}" dt="2020-07-17T19:01:32.561" v="17" actId="1076"/>
        <pc:sldMkLst>
          <pc:docMk/>
          <pc:sldMk cId="2655425593" sldId="257"/>
        </pc:sldMkLst>
        <pc:picChg chg="add mod">
          <ac:chgData name="Samantha Tejada" userId="c82113aa-6089-46e9-8982-924aae0985e1" providerId="ADAL" clId="{F7374EC9-2350-44C3-91FF-335EA894279B}" dt="2020-07-17T19:01:32.561" v="17" actId="1076"/>
          <ac:picMkLst>
            <pc:docMk/>
            <pc:sldMk cId="2655425593" sldId="257"/>
            <ac:picMk id="2" creationId="{89D678B4-DB3A-403E-9E8D-B262126D2204}"/>
          </ac:picMkLst>
        </pc:picChg>
      </pc:sldChg>
      <pc:sldChg chg="addSp mod">
        <pc:chgData name="Samantha Tejada" userId="c82113aa-6089-46e9-8982-924aae0985e1" providerId="ADAL" clId="{F7374EC9-2350-44C3-91FF-335EA894279B}" dt="2020-07-17T19:01:24.164" v="15" actId="22"/>
        <pc:sldMkLst>
          <pc:docMk/>
          <pc:sldMk cId="1968979982" sldId="258"/>
        </pc:sldMkLst>
        <pc:picChg chg="add">
          <ac:chgData name="Samantha Tejada" userId="c82113aa-6089-46e9-8982-924aae0985e1" providerId="ADAL" clId="{F7374EC9-2350-44C3-91FF-335EA894279B}" dt="2020-07-17T19:01:24.164" v="15" actId="22"/>
          <ac:picMkLst>
            <pc:docMk/>
            <pc:sldMk cId="1968979982" sldId="258"/>
            <ac:picMk id="2" creationId="{7EE1D972-6A6B-4A90-A2B0-90EBC00E6B95}"/>
          </ac:picMkLst>
        </pc:picChg>
      </pc:sldChg>
      <pc:sldChg chg="addSp modSp mod">
        <pc:chgData name="Samantha Tejada" userId="c82113aa-6089-46e9-8982-924aae0985e1" providerId="ADAL" clId="{F7374EC9-2350-44C3-91FF-335EA894279B}" dt="2020-07-17T19:01:15.518" v="14" actId="1076"/>
        <pc:sldMkLst>
          <pc:docMk/>
          <pc:sldMk cId="2852748706" sldId="259"/>
        </pc:sldMkLst>
        <pc:picChg chg="add mod">
          <ac:chgData name="Samantha Tejada" userId="c82113aa-6089-46e9-8982-924aae0985e1" providerId="ADAL" clId="{F7374EC9-2350-44C3-91FF-335EA894279B}" dt="2020-07-17T19:01:15.518" v="14" actId="1076"/>
          <ac:picMkLst>
            <pc:docMk/>
            <pc:sldMk cId="2852748706" sldId="259"/>
            <ac:picMk id="2" creationId="{D3312460-3C13-4CD2-9278-79BAAF675CE5}"/>
          </ac:picMkLst>
        </pc:picChg>
      </pc:sldChg>
      <pc:sldChg chg="addSp modSp new mod">
        <pc:chgData name="Samantha Tejada" userId="c82113aa-6089-46e9-8982-924aae0985e1" providerId="ADAL" clId="{F7374EC9-2350-44C3-91FF-335EA894279B}" dt="2020-07-17T18:59:44.799" v="10" actId="1076"/>
        <pc:sldMkLst>
          <pc:docMk/>
          <pc:sldMk cId="289500680" sldId="260"/>
        </pc:sldMkLst>
        <pc:picChg chg="add mod modCrop">
          <ac:chgData name="Samantha Tejada" userId="c82113aa-6089-46e9-8982-924aae0985e1" providerId="ADAL" clId="{F7374EC9-2350-44C3-91FF-335EA894279B}" dt="2020-07-17T18:59:44.799" v="10" actId="1076"/>
          <ac:picMkLst>
            <pc:docMk/>
            <pc:sldMk cId="289500680" sldId="260"/>
            <ac:picMk id="3" creationId="{80245684-BC49-416D-9CB1-0796E7805C65}"/>
          </ac:picMkLst>
        </pc:picChg>
      </pc:sldChg>
    </pc:docChg>
  </pc:docChgLst>
  <pc:docChgLst>
    <pc:chgData name="Joni Mozis" userId="c948d2a6-517e-44bf-87bd-d758ed32bef7" providerId="ADAL" clId="{E0807DA1-6BF7-4A1B-9DB3-DC38FCCEDEE5}"/>
    <pc:docChg chg="undo custSel modSld">
      <pc:chgData name="Joni Mozis" userId="c948d2a6-517e-44bf-87bd-d758ed32bef7" providerId="ADAL" clId="{E0807DA1-6BF7-4A1B-9DB3-DC38FCCEDEE5}" dt="2020-07-16T21:03:58.151" v="180" actId="1076"/>
      <pc:docMkLst>
        <pc:docMk/>
      </pc:docMkLst>
      <pc:sldChg chg="addSp delSp modSp mod">
        <pc:chgData name="Joni Mozis" userId="c948d2a6-517e-44bf-87bd-d758ed32bef7" providerId="ADAL" clId="{E0807DA1-6BF7-4A1B-9DB3-DC38FCCEDEE5}" dt="2020-07-16T20:46:08.665" v="62" actId="20577"/>
        <pc:sldMkLst>
          <pc:docMk/>
          <pc:sldMk cId="4108456315" sldId="256"/>
        </pc:sldMkLst>
        <pc:spChg chg="add mod">
          <ac:chgData name="Joni Mozis" userId="c948d2a6-517e-44bf-87bd-d758ed32bef7" providerId="ADAL" clId="{E0807DA1-6BF7-4A1B-9DB3-DC38FCCEDEE5}" dt="2020-07-16T20:46:08.665" v="62" actId="20577"/>
          <ac:spMkLst>
            <pc:docMk/>
            <pc:sldMk cId="4108456315" sldId="256"/>
            <ac:spMk id="7" creationId="{0D29857E-5BB4-4168-A9EF-886B76F6DFF2}"/>
          </ac:spMkLst>
        </pc:spChg>
        <pc:spChg chg="del ord">
          <ac:chgData name="Joni Mozis" userId="c948d2a6-517e-44bf-87bd-d758ed32bef7" providerId="ADAL" clId="{E0807DA1-6BF7-4A1B-9DB3-DC38FCCEDEE5}" dt="2020-07-16T20:40:50.540" v="7" actId="478"/>
          <ac:spMkLst>
            <pc:docMk/>
            <pc:sldMk cId="4108456315" sldId="256"/>
            <ac:spMk id="9" creationId="{3953F516-D783-44C1-932E-EB323BDAC5CC}"/>
          </ac:spMkLst>
        </pc:spChg>
        <pc:spChg chg="mod ord">
          <ac:chgData name="Joni Mozis" userId="c948d2a6-517e-44bf-87bd-d758ed32bef7" providerId="ADAL" clId="{E0807DA1-6BF7-4A1B-9DB3-DC38FCCEDEE5}" dt="2020-07-16T20:42:33.080" v="42" actId="1038"/>
          <ac:spMkLst>
            <pc:docMk/>
            <pc:sldMk cId="4108456315" sldId="256"/>
            <ac:spMk id="16" creationId="{4A5FA3E8-2567-43EE-90BB-6EFA37629984}"/>
          </ac:spMkLst>
        </pc:spChg>
        <pc:picChg chg="mod">
          <ac:chgData name="Joni Mozis" userId="c948d2a6-517e-44bf-87bd-d758ed32bef7" providerId="ADAL" clId="{E0807DA1-6BF7-4A1B-9DB3-DC38FCCEDEE5}" dt="2020-07-16T20:40:16.432" v="1" actId="14100"/>
          <ac:picMkLst>
            <pc:docMk/>
            <pc:sldMk cId="4108456315" sldId="256"/>
            <ac:picMk id="3" creationId="{2A177F2B-D80A-4D62-877E-988098C86B6D}"/>
          </ac:picMkLst>
        </pc:picChg>
      </pc:sldChg>
      <pc:sldChg chg="addSp delSp modSp mod">
        <pc:chgData name="Joni Mozis" userId="c948d2a6-517e-44bf-87bd-d758ed32bef7" providerId="ADAL" clId="{E0807DA1-6BF7-4A1B-9DB3-DC38FCCEDEE5}" dt="2020-07-16T20:59:16.076" v="173" actId="207"/>
        <pc:sldMkLst>
          <pc:docMk/>
          <pc:sldMk cId="2655425593" sldId="257"/>
        </pc:sldMkLst>
        <pc:spChg chg="mod">
          <ac:chgData name="Joni Mozis" userId="c948d2a6-517e-44bf-87bd-d758ed32bef7" providerId="ADAL" clId="{E0807DA1-6BF7-4A1B-9DB3-DC38FCCEDEE5}" dt="2020-07-16T20:58:57.420" v="171" actId="1076"/>
          <ac:spMkLst>
            <pc:docMk/>
            <pc:sldMk cId="2655425593" sldId="257"/>
            <ac:spMk id="4" creationId="{9E416707-A5A1-4C62-BBE4-4E8AED6C68DB}"/>
          </ac:spMkLst>
        </pc:spChg>
        <pc:spChg chg="del mod topLvl">
          <ac:chgData name="Joni Mozis" userId="c948d2a6-517e-44bf-87bd-d758ed32bef7" providerId="ADAL" clId="{E0807DA1-6BF7-4A1B-9DB3-DC38FCCEDEE5}" dt="2020-07-16T20:57:55.039" v="154" actId="478"/>
          <ac:spMkLst>
            <pc:docMk/>
            <pc:sldMk cId="2655425593" sldId="257"/>
            <ac:spMk id="6" creationId="{45A2AE64-2A68-4D25-B283-B0F6C4839896}"/>
          </ac:spMkLst>
        </pc:spChg>
        <pc:spChg chg="del topLvl">
          <ac:chgData name="Joni Mozis" userId="c948d2a6-517e-44bf-87bd-d758ed32bef7" providerId="ADAL" clId="{E0807DA1-6BF7-4A1B-9DB3-DC38FCCEDEE5}" dt="2020-07-16T20:57:50.771" v="152" actId="478"/>
          <ac:spMkLst>
            <pc:docMk/>
            <pc:sldMk cId="2655425593" sldId="257"/>
            <ac:spMk id="7" creationId="{995849DE-7500-44E2-A88E-CA9AB38F6B38}"/>
          </ac:spMkLst>
        </pc:spChg>
        <pc:spChg chg="add mod">
          <ac:chgData name="Joni Mozis" userId="c948d2a6-517e-44bf-87bd-d758ed32bef7" providerId="ADAL" clId="{E0807DA1-6BF7-4A1B-9DB3-DC38FCCEDEE5}" dt="2020-07-16T20:59:16.076" v="173" actId="207"/>
          <ac:spMkLst>
            <pc:docMk/>
            <pc:sldMk cId="2655425593" sldId="257"/>
            <ac:spMk id="9" creationId="{6E7ED969-8793-4017-B803-950D4A3B710C}"/>
          </ac:spMkLst>
        </pc:spChg>
        <pc:grpChg chg="del">
          <ac:chgData name="Joni Mozis" userId="c948d2a6-517e-44bf-87bd-d758ed32bef7" providerId="ADAL" clId="{E0807DA1-6BF7-4A1B-9DB3-DC38FCCEDEE5}" dt="2020-07-16T20:57:50.771" v="152" actId="478"/>
          <ac:grpSpMkLst>
            <pc:docMk/>
            <pc:sldMk cId="2655425593" sldId="257"/>
            <ac:grpSpMk id="5" creationId="{80E711D3-B121-4031-8D14-F2D895663E54}"/>
          </ac:grpSpMkLst>
        </pc:grpChg>
        <pc:picChg chg="del">
          <ac:chgData name="Joni Mozis" userId="c948d2a6-517e-44bf-87bd-d758ed32bef7" providerId="ADAL" clId="{E0807DA1-6BF7-4A1B-9DB3-DC38FCCEDEE5}" dt="2020-07-16T20:54:37.813" v="131" actId="478"/>
          <ac:picMkLst>
            <pc:docMk/>
            <pc:sldMk cId="2655425593" sldId="257"/>
            <ac:picMk id="3" creationId="{B4998E75-2CE0-4489-8ED0-44B8F4AD9566}"/>
          </ac:picMkLst>
        </pc:picChg>
        <pc:picChg chg="add mod ord modCrop">
          <ac:chgData name="Joni Mozis" userId="c948d2a6-517e-44bf-87bd-d758ed32bef7" providerId="ADAL" clId="{E0807DA1-6BF7-4A1B-9DB3-DC38FCCEDEE5}" dt="2020-07-16T20:58:48.816" v="170" actId="18131"/>
          <ac:picMkLst>
            <pc:docMk/>
            <pc:sldMk cId="2655425593" sldId="257"/>
            <ac:picMk id="8" creationId="{740DDBEE-FB83-464C-9471-79FD836342A1}"/>
          </ac:picMkLst>
        </pc:picChg>
      </pc:sldChg>
      <pc:sldChg chg="addSp delSp modSp mod">
        <pc:chgData name="Joni Mozis" userId="c948d2a6-517e-44bf-87bd-d758ed32bef7" providerId="ADAL" clId="{E0807DA1-6BF7-4A1B-9DB3-DC38FCCEDEE5}" dt="2020-07-16T21:03:58.151" v="180" actId="1076"/>
        <pc:sldMkLst>
          <pc:docMk/>
          <pc:sldMk cId="1968979982" sldId="258"/>
        </pc:sldMkLst>
        <pc:spChg chg="mod">
          <ac:chgData name="Joni Mozis" userId="c948d2a6-517e-44bf-87bd-d758ed32bef7" providerId="ADAL" clId="{E0807DA1-6BF7-4A1B-9DB3-DC38FCCEDEE5}" dt="2020-07-16T20:53:12.248" v="102" actId="14100"/>
          <ac:spMkLst>
            <pc:docMk/>
            <pc:sldMk cId="1968979982" sldId="258"/>
            <ac:spMk id="4" creationId="{9E416707-A5A1-4C62-BBE4-4E8AED6C68DB}"/>
          </ac:spMkLst>
        </pc:spChg>
        <pc:spChg chg="del">
          <ac:chgData name="Joni Mozis" userId="c948d2a6-517e-44bf-87bd-d758ed32bef7" providerId="ADAL" clId="{E0807DA1-6BF7-4A1B-9DB3-DC38FCCEDEE5}" dt="2020-07-16T20:53:33.064" v="104" actId="478"/>
          <ac:spMkLst>
            <pc:docMk/>
            <pc:sldMk cId="1968979982" sldId="258"/>
            <ac:spMk id="7" creationId="{995849DE-7500-44E2-A88E-CA9AB38F6B38}"/>
          </ac:spMkLst>
        </pc:spChg>
        <pc:spChg chg="add mod">
          <ac:chgData name="Joni Mozis" userId="c948d2a6-517e-44bf-87bd-d758ed32bef7" providerId="ADAL" clId="{E0807DA1-6BF7-4A1B-9DB3-DC38FCCEDEE5}" dt="2020-07-16T21:03:58.151" v="180" actId="1076"/>
          <ac:spMkLst>
            <pc:docMk/>
            <pc:sldMk cId="1968979982" sldId="258"/>
            <ac:spMk id="8" creationId="{5D3B3DE2-74DC-4AE6-A9CF-5E511EDF4AF2}"/>
          </ac:spMkLst>
        </pc:spChg>
        <pc:picChg chg="add mod ord">
          <ac:chgData name="Joni Mozis" userId="c948d2a6-517e-44bf-87bd-d758ed32bef7" providerId="ADAL" clId="{E0807DA1-6BF7-4A1B-9DB3-DC38FCCEDEE5}" dt="2020-07-16T20:52:28.888" v="95" actId="171"/>
          <ac:picMkLst>
            <pc:docMk/>
            <pc:sldMk cId="1968979982" sldId="258"/>
            <ac:picMk id="3" creationId="{2DD2E1C9-CDB8-4493-B0D1-05442AE8F148}"/>
          </ac:picMkLst>
        </pc:picChg>
        <pc:picChg chg="del">
          <ac:chgData name="Joni Mozis" userId="c948d2a6-517e-44bf-87bd-d758ed32bef7" providerId="ADAL" clId="{E0807DA1-6BF7-4A1B-9DB3-DC38FCCEDEE5}" dt="2020-07-16T20:51:27.815" v="89" actId="478"/>
          <ac:picMkLst>
            <pc:docMk/>
            <pc:sldMk cId="1968979982" sldId="258"/>
            <ac:picMk id="9" creationId="{FD6ED79D-9046-422E-8533-985A726F8C20}"/>
          </ac:picMkLst>
        </pc:picChg>
      </pc:sldChg>
      <pc:sldChg chg="addSp delSp modSp mod">
        <pc:chgData name="Joni Mozis" userId="c948d2a6-517e-44bf-87bd-d758ed32bef7" providerId="ADAL" clId="{E0807DA1-6BF7-4A1B-9DB3-DC38FCCEDEE5}" dt="2020-07-16T20:51:19.122" v="88" actId="255"/>
        <pc:sldMkLst>
          <pc:docMk/>
          <pc:sldMk cId="2852748706" sldId="259"/>
        </pc:sldMkLst>
        <pc:spChg chg="mod ord">
          <ac:chgData name="Joni Mozis" userId="c948d2a6-517e-44bf-87bd-d758ed32bef7" providerId="ADAL" clId="{E0807DA1-6BF7-4A1B-9DB3-DC38FCCEDEE5}" dt="2020-07-16T20:49:30.988" v="76" actId="1076"/>
          <ac:spMkLst>
            <pc:docMk/>
            <pc:sldMk cId="2852748706" sldId="259"/>
            <ac:spMk id="10" creationId="{44D5ADA2-39AA-4678-97D8-85A72D128D07}"/>
          </ac:spMkLst>
        </pc:spChg>
        <pc:spChg chg="mod">
          <ac:chgData name="Joni Mozis" userId="c948d2a6-517e-44bf-87bd-d758ed32bef7" providerId="ADAL" clId="{E0807DA1-6BF7-4A1B-9DB3-DC38FCCEDEE5}" dt="2020-07-16T20:51:19.122" v="88" actId="255"/>
          <ac:spMkLst>
            <pc:docMk/>
            <pc:sldMk cId="2852748706" sldId="259"/>
            <ac:spMk id="11" creationId="{5528287B-FC31-4E35-A848-F2413A372D7C}"/>
          </ac:spMkLst>
        </pc:spChg>
        <pc:picChg chg="del">
          <ac:chgData name="Joni Mozis" userId="c948d2a6-517e-44bf-87bd-d758ed32bef7" providerId="ADAL" clId="{E0807DA1-6BF7-4A1B-9DB3-DC38FCCEDEE5}" dt="2020-07-16T20:47:00.004" v="63" actId="478"/>
          <ac:picMkLst>
            <pc:docMk/>
            <pc:sldMk cId="2852748706" sldId="259"/>
            <ac:picMk id="3" creationId="{832ED9A7-FFEF-4FE8-922F-409CFC8289A6}"/>
          </ac:picMkLst>
        </pc:picChg>
        <pc:picChg chg="add mod ord modCrop">
          <ac:chgData name="Joni Mozis" userId="c948d2a6-517e-44bf-87bd-d758ed32bef7" providerId="ADAL" clId="{E0807DA1-6BF7-4A1B-9DB3-DC38FCCEDEE5}" dt="2020-07-16T20:48:47.064" v="72" actId="18131"/>
          <ac:picMkLst>
            <pc:docMk/>
            <pc:sldMk cId="2852748706" sldId="259"/>
            <ac:picMk id="6" creationId="{F278CBE3-F8A3-427D-9A62-3A0DE051BA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35302"/>
            <a:ext cx="85725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001698"/>
            <a:ext cx="85725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6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6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04271"/>
            <a:ext cx="2464594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04271"/>
            <a:ext cx="7250906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5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6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24782"/>
            <a:ext cx="9858375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3824553"/>
            <a:ext cx="9858375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3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21354"/>
            <a:ext cx="485775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21354"/>
            <a:ext cx="485775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5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04271"/>
            <a:ext cx="9858375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00969"/>
            <a:ext cx="4835425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087563"/>
            <a:ext cx="4835425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00969"/>
            <a:ext cx="4859239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087563"/>
            <a:ext cx="4859239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4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2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81000"/>
            <a:ext cx="3686472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22855"/>
            <a:ext cx="5786438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14500"/>
            <a:ext cx="3686472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4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81000"/>
            <a:ext cx="3686472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22855"/>
            <a:ext cx="5786438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14500"/>
            <a:ext cx="3686472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4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04271"/>
            <a:ext cx="9858375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21354"/>
            <a:ext cx="9858375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296959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296959"/>
            <a:ext cx="38576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296959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6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2A177F2B-D80A-4D62-877E-988098C86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97" y="0"/>
            <a:ext cx="8579203" cy="5715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5FA3E8-2567-43EE-90BB-6EFA37629984}"/>
              </a:ext>
            </a:extLst>
          </p:cNvPr>
          <p:cNvSpPr/>
          <p:nvPr/>
        </p:nvSpPr>
        <p:spPr>
          <a:xfrm rot="1019756">
            <a:off x="-1755661" y="-1675539"/>
            <a:ext cx="7532853" cy="8690708"/>
          </a:xfrm>
          <a:prstGeom prst="rect">
            <a:avLst/>
          </a:prstGeom>
          <a:solidFill>
            <a:srgbClr val="FDFEFA"/>
          </a:solidFill>
          <a:effectLst>
            <a:softEdge rad="965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9857E-5BB4-4168-A9EF-886B76F6DFF2}"/>
              </a:ext>
            </a:extLst>
          </p:cNvPr>
          <p:cNvSpPr txBox="1"/>
          <p:nvPr/>
        </p:nvSpPr>
        <p:spPr>
          <a:xfrm>
            <a:off x="1113209" y="1776863"/>
            <a:ext cx="4659921" cy="217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8" b="1" dirty="0">
                <a:solidFill>
                  <a:srgbClr val="36641D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 </a:t>
            </a:r>
            <a:r>
              <a:rPr lang="en-US" sz="3378" b="1" i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start</a:t>
            </a:r>
            <a:br>
              <a:rPr lang="en-US" sz="3378" b="1" i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378" b="1" dirty="0">
                <a:solidFill>
                  <a:srgbClr val="36641D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with</a:t>
            </a:r>
            <a:br>
              <a:rPr lang="en-US" sz="3378" b="1" dirty="0">
                <a:solidFill>
                  <a:srgbClr val="36641D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378" b="1" i="1" dirty="0">
                <a:solidFill>
                  <a:srgbClr val="36641D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$0-Down Chapter 7</a:t>
            </a:r>
            <a:br>
              <a:rPr lang="en-US" sz="3378" b="1" i="1" dirty="0">
                <a:solidFill>
                  <a:srgbClr val="36641D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378" b="1" i="1" dirty="0">
                <a:solidFill>
                  <a:srgbClr val="36641D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Bankruptcy</a:t>
            </a:r>
            <a:endParaRPr lang="en-US" sz="3378" i="1" dirty="0">
              <a:solidFill>
                <a:srgbClr val="36641D"/>
              </a:solidFill>
            </a:endParaRPr>
          </a:p>
        </p:txBody>
      </p:sp>
      <p:pic>
        <p:nvPicPr>
          <p:cNvPr id="2" name="Picture 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E2B5157-11A7-44A4-94C7-91F169F6A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09" y="4112860"/>
            <a:ext cx="1688123" cy="10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5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cabinet, table, sitting&#10;&#10;Description automatically generated">
            <a:extLst>
              <a:ext uri="{FF2B5EF4-FFF2-40B4-BE49-F238E27FC236}">
                <a16:creationId xmlns:a16="http://schemas.microsoft.com/office/drawing/2014/main" id="{F278CBE3-F8A3-427D-9A62-3A0DE051B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22" r="8222"/>
          <a:stretch/>
        </p:blipFill>
        <p:spPr>
          <a:xfrm>
            <a:off x="2857500" y="0"/>
            <a:ext cx="8572500" cy="571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D5ADA2-39AA-4678-97D8-85A72D128D07}"/>
              </a:ext>
            </a:extLst>
          </p:cNvPr>
          <p:cNvSpPr/>
          <p:nvPr/>
        </p:nvSpPr>
        <p:spPr>
          <a:xfrm rot="151624">
            <a:off x="-3151652" y="-1487855"/>
            <a:ext cx="8267788" cy="8690708"/>
          </a:xfrm>
          <a:prstGeom prst="rect">
            <a:avLst/>
          </a:prstGeom>
          <a:solidFill>
            <a:srgbClr val="480901"/>
          </a:solidFill>
          <a:effectLst>
            <a:softEdge rad="965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8287B-FC31-4E35-A848-F2413A372D7C}"/>
              </a:ext>
            </a:extLst>
          </p:cNvPr>
          <p:cNvSpPr txBox="1"/>
          <p:nvPr/>
        </p:nvSpPr>
        <p:spPr>
          <a:xfrm>
            <a:off x="1132259" y="1776863"/>
            <a:ext cx="4659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$0-Down </a:t>
            </a:r>
          </a:p>
          <a:p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7 </a:t>
            </a:r>
          </a:p>
          <a:p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Bankruptcy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3312460-3C13-4CD2-9278-79BAAF675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2" y="3920543"/>
            <a:ext cx="1688123" cy="10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in, cake, ware, table&#10;&#10;Description automatically generated">
            <a:extLst>
              <a:ext uri="{FF2B5EF4-FFF2-40B4-BE49-F238E27FC236}">
                <a16:creationId xmlns:a16="http://schemas.microsoft.com/office/drawing/2014/main" id="{2DD2E1C9-CDB8-4493-B0D1-05442AE8F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85" y="0"/>
            <a:ext cx="8585915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416707-A5A1-4C62-BBE4-4E8AED6C68DB}"/>
              </a:ext>
            </a:extLst>
          </p:cNvPr>
          <p:cNvSpPr/>
          <p:nvPr/>
        </p:nvSpPr>
        <p:spPr>
          <a:xfrm rot="331534">
            <a:off x="-3332394" y="-2331093"/>
            <a:ext cx="9298453" cy="9927660"/>
          </a:xfrm>
          <a:prstGeom prst="rect">
            <a:avLst/>
          </a:prstGeom>
          <a:solidFill>
            <a:srgbClr val="E0D3C6"/>
          </a:soli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B3DE2-74DC-4AE6-A9CF-5E511EDF4AF2}"/>
              </a:ext>
            </a:extLst>
          </p:cNvPr>
          <p:cNvSpPr txBox="1"/>
          <p:nvPr/>
        </p:nvSpPr>
        <p:spPr>
          <a:xfrm>
            <a:off x="1055079" y="1888004"/>
            <a:ext cx="4659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63628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Zero-Down </a:t>
            </a:r>
          </a:p>
          <a:p>
            <a:r>
              <a:rPr lang="en-US" sz="4000" b="1" dirty="0">
                <a:solidFill>
                  <a:srgbClr val="463628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7 </a:t>
            </a:r>
          </a:p>
          <a:p>
            <a:r>
              <a:rPr lang="en-US" sz="4000" b="1" dirty="0">
                <a:solidFill>
                  <a:srgbClr val="463628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Bankruptcy</a:t>
            </a:r>
            <a:endParaRPr lang="en-US" sz="4000" dirty="0">
              <a:solidFill>
                <a:srgbClr val="463628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EE1D972-6A6B-4A90-A2B0-90EBC00E6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2" y="3920543"/>
            <a:ext cx="1688123" cy="10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740DDBEE-FB83-464C-9471-79FD83634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-6222"/>
          <a:stretch/>
        </p:blipFill>
        <p:spPr>
          <a:xfrm flipH="1">
            <a:off x="2857500" y="0"/>
            <a:ext cx="8572500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416707-A5A1-4C62-BBE4-4E8AED6C68DB}"/>
              </a:ext>
            </a:extLst>
          </p:cNvPr>
          <p:cNvSpPr/>
          <p:nvPr/>
        </p:nvSpPr>
        <p:spPr>
          <a:xfrm rot="692752">
            <a:off x="-2472244" y="-1763869"/>
            <a:ext cx="7953082" cy="8839929"/>
          </a:xfrm>
          <a:prstGeom prst="rect">
            <a:avLst/>
          </a:prstGeom>
          <a:solidFill>
            <a:srgbClr val="E4E4E4"/>
          </a:solidFill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ED969-8793-4017-B803-950D4A3B710C}"/>
              </a:ext>
            </a:extLst>
          </p:cNvPr>
          <p:cNvSpPr txBox="1"/>
          <p:nvPr/>
        </p:nvSpPr>
        <p:spPr>
          <a:xfrm>
            <a:off x="787897" y="1888004"/>
            <a:ext cx="5020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D341A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Zero-Down</a:t>
            </a:r>
            <a:br>
              <a:rPr lang="en-US" sz="4000" b="1" dirty="0">
                <a:solidFill>
                  <a:srgbClr val="4D341A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4D341A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7 </a:t>
            </a:r>
          </a:p>
          <a:p>
            <a:r>
              <a:rPr lang="en-US" sz="4000" b="1" dirty="0">
                <a:solidFill>
                  <a:srgbClr val="4D341A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Bankruptcy</a:t>
            </a:r>
            <a:endParaRPr lang="en-US" sz="4000" dirty="0">
              <a:solidFill>
                <a:srgbClr val="4D341A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9D678B4-DB3A-403E-9E8D-B262126D2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7" y="3953593"/>
            <a:ext cx="1688123" cy="10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45684-BC49-416D-9CB1-0796E7805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84"/>
          <a:stretch/>
        </p:blipFill>
        <p:spPr>
          <a:xfrm>
            <a:off x="114323" y="317293"/>
            <a:ext cx="11201354" cy="50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953C81046DE48A7141FB177346473" ma:contentTypeVersion="12" ma:contentTypeDescription="Create a new document." ma:contentTypeScope="" ma:versionID="482d423144e689dbe33f85154cffa16e">
  <xsd:schema xmlns:xsd="http://www.w3.org/2001/XMLSchema" xmlns:xs="http://www.w3.org/2001/XMLSchema" xmlns:p="http://schemas.microsoft.com/office/2006/metadata/properties" xmlns:ns2="7e55e84b-aa67-46b2-a277-16c31ff7424f" xmlns:ns3="b88a1616-da5a-484d-ae43-941438fbe070" targetNamespace="http://schemas.microsoft.com/office/2006/metadata/properties" ma:root="true" ma:fieldsID="e87c9502cc0edaf2fde94986997cf8cc" ns2:_="" ns3:_="">
    <xsd:import namespace="7e55e84b-aa67-46b2-a277-16c31ff7424f"/>
    <xsd:import namespace="b88a1616-da5a-484d-ae43-941438fbe0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5e84b-aa67-46b2-a277-16c31ff74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a1616-da5a-484d-ae43-941438fbe07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FBA915-0F5B-42E7-9F8E-A4FBCF9C5C8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706A8D-0FD3-43F3-9CE6-F84D0418D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55e84b-aa67-46b2-a277-16c31ff7424f"/>
    <ds:schemaRef ds:uri="b88a1616-da5a-484d-ae43-941438fbe0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F38F16-28DE-4488-B85A-7B650DAA66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28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Joni Mozis</dc:creator>
  <cp:lastModifiedBy>Samantha Tejada</cp:lastModifiedBy>
  <cp:revision>5</cp:revision>
  <dcterms:created xsi:type="dcterms:W3CDTF">2020-06-09T17:46:27Z</dcterms:created>
  <dcterms:modified xsi:type="dcterms:W3CDTF">2020-07-17T19:01:53Z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0x010100E49953C81046DE48A7141FB177346473</vt:lpwstr>
  </property>
</Properties>
</file>