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57" r:id="rId8"/>
    <p:sldId id="260" r:id="rId9"/>
  </p:sldIdLst>
  <p:sldSz cx="11430000" cy="6000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573"/>
    <a:srgbClr val="141213"/>
    <a:srgbClr val="88B80B"/>
    <a:srgbClr val="36641D"/>
    <a:srgbClr val="CC3622"/>
    <a:srgbClr val="DF513D"/>
    <a:srgbClr val="F1DFC5"/>
    <a:srgbClr val="F5E9D7"/>
    <a:srgbClr val="E9CCA1"/>
    <a:srgbClr val="FD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23C9E-CDE7-4050-B46C-037A72B79F47}" v="24" dt="2020-07-16T19:25:1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Tejada" userId="c82113aa-6089-46e9-8982-924aae0985e1" providerId="ADAL" clId="{832607CB-85CB-4E4F-80D8-D57828693D0E}"/>
    <pc:docChg chg="addSld modSld">
      <pc:chgData name="Samantha Tejada" userId="c82113aa-6089-46e9-8982-924aae0985e1" providerId="ADAL" clId="{832607CB-85CB-4E4F-80D8-D57828693D0E}" dt="2020-07-17T19:00:11.274" v="3" actId="1076"/>
      <pc:docMkLst>
        <pc:docMk/>
      </pc:docMkLst>
      <pc:sldChg chg="addSp modSp new mod">
        <pc:chgData name="Samantha Tejada" userId="c82113aa-6089-46e9-8982-924aae0985e1" providerId="ADAL" clId="{832607CB-85CB-4E4F-80D8-D57828693D0E}" dt="2020-07-17T19:00:11.274" v="3" actId="1076"/>
        <pc:sldMkLst>
          <pc:docMk/>
          <pc:sldMk cId="3279076766" sldId="260"/>
        </pc:sldMkLst>
        <pc:picChg chg="add mod modCrop">
          <ac:chgData name="Samantha Tejada" userId="c82113aa-6089-46e9-8982-924aae0985e1" providerId="ADAL" clId="{832607CB-85CB-4E4F-80D8-D57828693D0E}" dt="2020-07-17T19:00:11.274" v="3" actId="1076"/>
          <ac:picMkLst>
            <pc:docMk/>
            <pc:sldMk cId="3279076766" sldId="260"/>
            <ac:picMk id="3" creationId="{0DCCA032-82EB-4D29-BBEC-CA22938C4E28}"/>
          </ac:picMkLst>
        </pc:picChg>
      </pc:sldChg>
    </pc:docChg>
  </pc:docChgLst>
  <pc:docChgLst>
    <pc:chgData name="Joni Mozis" userId="c948d2a6-517e-44bf-87bd-d758ed32bef7" providerId="ADAL" clId="{F6D23C9E-CDE7-4050-B46C-037A72B79F47}"/>
    <pc:docChg chg="undo custSel modSld">
      <pc:chgData name="Joni Mozis" userId="c948d2a6-517e-44bf-87bd-d758ed32bef7" providerId="ADAL" clId="{F6D23C9E-CDE7-4050-B46C-037A72B79F47}" dt="2020-07-16T19:26:54.975" v="117" actId="1076"/>
      <pc:docMkLst>
        <pc:docMk/>
      </pc:docMkLst>
      <pc:sldChg chg="addSp delSp modSp mod">
        <pc:chgData name="Joni Mozis" userId="c948d2a6-517e-44bf-87bd-d758ed32bef7" providerId="ADAL" clId="{F6D23C9E-CDE7-4050-B46C-037A72B79F47}" dt="2020-07-16T19:11:26.056" v="89" actId="171"/>
        <pc:sldMkLst>
          <pc:docMk/>
          <pc:sldMk cId="4108456315" sldId="256"/>
        </pc:sldMkLst>
        <pc:spChg chg="del">
          <ac:chgData name="Joni Mozis" userId="c948d2a6-517e-44bf-87bd-d758ed32bef7" providerId="ADAL" clId="{F6D23C9E-CDE7-4050-B46C-037A72B79F47}" dt="2020-07-16T19:04:31.805" v="51" actId="478"/>
          <ac:spMkLst>
            <pc:docMk/>
            <pc:sldMk cId="4108456315" sldId="256"/>
            <ac:spMk id="4" creationId="{9E416707-A5A1-4C62-BBE4-4E8AED6C68DB}"/>
          </ac:spMkLst>
        </pc:spChg>
        <pc:spChg chg="del mod">
          <ac:chgData name="Joni Mozis" userId="c948d2a6-517e-44bf-87bd-d758ed32bef7" providerId="ADAL" clId="{F6D23C9E-CDE7-4050-B46C-037A72B79F47}" dt="2020-07-16T19:04:30.605" v="50" actId="478"/>
          <ac:spMkLst>
            <pc:docMk/>
            <pc:sldMk cId="4108456315" sldId="256"/>
            <ac:spMk id="7" creationId="{995849DE-7500-44E2-A88E-CA9AB38F6B38}"/>
          </ac:spMkLst>
        </pc:spChg>
        <pc:spChg chg="add del mod">
          <ac:chgData name="Joni Mozis" userId="c948d2a6-517e-44bf-87bd-d758ed32bef7" providerId="ADAL" clId="{F6D23C9E-CDE7-4050-B46C-037A72B79F47}" dt="2020-07-16T19:10:39.621" v="72" actId="478"/>
          <ac:spMkLst>
            <pc:docMk/>
            <pc:sldMk cId="4108456315" sldId="256"/>
            <ac:spMk id="8" creationId="{7936D5FC-F80F-4CE8-84AC-3F099AD869D5}"/>
          </ac:spMkLst>
        </pc:spChg>
        <pc:spChg chg="add mod ord">
          <ac:chgData name="Joni Mozis" userId="c948d2a6-517e-44bf-87bd-d758ed32bef7" providerId="ADAL" clId="{F6D23C9E-CDE7-4050-B46C-037A72B79F47}" dt="2020-07-16T19:11:21.515" v="84" actId="171"/>
          <ac:spMkLst>
            <pc:docMk/>
            <pc:sldMk cId="4108456315" sldId="256"/>
            <ac:spMk id="9" creationId="{3953F516-D783-44C1-932E-EB323BDAC5CC}"/>
          </ac:spMkLst>
        </pc:spChg>
        <pc:spChg chg="add del mod ord">
          <ac:chgData name="Joni Mozis" userId="c948d2a6-517e-44bf-87bd-d758ed32bef7" providerId="ADAL" clId="{F6D23C9E-CDE7-4050-B46C-037A72B79F47}" dt="2020-07-16T19:10:25.963" v="62"/>
          <ac:spMkLst>
            <pc:docMk/>
            <pc:sldMk cId="4108456315" sldId="256"/>
            <ac:spMk id="12" creationId="{7B8989B1-E43C-4558-BA26-C0E675971DA8}"/>
          </ac:spMkLst>
        </pc:spChg>
        <pc:spChg chg="add del mod ord">
          <ac:chgData name="Joni Mozis" userId="c948d2a6-517e-44bf-87bd-d758ed32bef7" providerId="ADAL" clId="{F6D23C9E-CDE7-4050-B46C-037A72B79F47}" dt="2020-07-16T19:10:25.963" v="62"/>
          <ac:spMkLst>
            <pc:docMk/>
            <pc:sldMk cId="4108456315" sldId="256"/>
            <ac:spMk id="13" creationId="{DA78A48B-AD5E-4D34-B617-ADD7EF92F8A8}"/>
          </ac:spMkLst>
        </pc:spChg>
        <pc:spChg chg="add mod ord">
          <ac:chgData name="Joni Mozis" userId="c948d2a6-517e-44bf-87bd-d758ed32bef7" providerId="ADAL" clId="{F6D23C9E-CDE7-4050-B46C-037A72B79F47}" dt="2020-07-16T19:11:21.515" v="84" actId="171"/>
          <ac:spMkLst>
            <pc:docMk/>
            <pc:sldMk cId="4108456315" sldId="256"/>
            <ac:spMk id="16" creationId="{4A5FA3E8-2567-43EE-90BB-6EFA37629984}"/>
          </ac:spMkLst>
        </pc:spChg>
        <pc:spChg chg="add del mod ord">
          <ac:chgData name="Joni Mozis" userId="c948d2a6-517e-44bf-87bd-d758ed32bef7" providerId="ADAL" clId="{F6D23C9E-CDE7-4050-B46C-037A72B79F47}" dt="2020-07-16T19:11:13.114" v="78" actId="478"/>
          <ac:spMkLst>
            <pc:docMk/>
            <pc:sldMk cId="4108456315" sldId="256"/>
            <ac:spMk id="18" creationId="{EDBE7996-C8A9-4037-92FC-83DFBA180D71}"/>
          </ac:spMkLst>
        </pc:spChg>
        <pc:picChg chg="add del mod">
          <ac:chgData name="Joni Mozis" userId="c948d2a6-517e-44bf-87bd-d758ed32bef7" providerId="ADAL" clId="{F6D23C9E-CDE7-4050-B46C-037A72B79F47}" dt="2020-07-16T19:10:08.278" v="58" actId="478"/>
          <ac:picMkLst>
            <pc:docMk/>
            <pc:sldMk cId="4108456315" sldId="256"/>
            <ac:picMk id="6" creationId="{4F22A916-29F6-4AF5-A462-7ECB01803EC8}"/>
          </ac:picMkLst>
        </pc:picChg>
        <pc:picChg chg="add mod">
          <ac:chgData name="Joni Mozis" userId="c948d2a6-517e-44bf-87bd-d758ed32bef7" providerId="ADAL" clId="{F6D23C9E-CDE7-4050-B46C-037A72B79F47}" dt="2020-07-16T19:04:52.988" v="54"/>
          <ac:picMkLst>
            <pc:docMk/>
            <pc:sldMk cId="4108456315" sldId="256"/>
            <ac:picMk id="10" creationId="{268141A8-9C30-4B5C-8616-86E929703284}"/>
          </ac:picMkLst>
        </pc:picChg>
        <pc:picChg chg="add del mod ord">
          <ac:chgData name="Joni Mozis" userId="c948d2a6-517e-44bf-87bd-d758ed32bef7" providerId="ADAL" clId="{F6D23C9E-CDE7-4050-B46C-037A72B79F47}" dt="2020-07-16T19:10:25.963" v="62"/>
          <ac:picMkLst>
            <pc:docMk/>
            <pc:sldMk cId="4108456315" sldId="256"/>
            <ac:picMk id="11" creationId="{29E04DA8-735D-4EBB-97A9-329EC5EB9722}"/>
          </ac:picMkLst>
        </pc:picChg>
        <pc:picChg chg="add mod ord">
          <ac:chgData name="Joni Mozis" userId="c948d2a6-517e-44bf-87bd-d758ed32bef7" providerId="ADAL" clId="{F6D23C9E-CDE7-4050-B46C-037A72B79F47}" dt="2020-07-16T19:11:26.056" v="89" actId="171"/>
          <ac:picMkLst>
            <pc:docMk/>
            <pc:sldMk cId="4108456315" sldId="256"/>
            <ac:picMk id="14" creationId="{C4AEBC90-133F-4577-95B8-5DEF8872B02C}"/>
          </ac:picMkLst>
        </pc:picChg>
        <pc:picChg chg="del">
          <ac:chgData name="Joni Mozis" userId="c948d2a6-517e-44bf-87bd-d758ed32bef7" providerId="ADAL" clId="{F6D23C9E-CDE7-4050-B46C-037A72B79F47}" dt="2020-07-16T19:04:34.044" v="52" actId="478"/>
          <ac:picMkLst>
            <pc:docMk/>
            <pc:sldMk cId="4108456315" sldId="256"/>
            <ac:picMk id="15" creationId="{A44A9437-1710-482C-A895-EC086BF95274}"/>
          </ac:picMkLst>
        </pc:picChg>
        <pc:picChg chg="add del mod">
          <ac:chgData name="Joni Mozis" userId="c948d2a6-517e-44bf-87bd-d758ed32bef7" providerId="ADAL" clId="{F6D23C9E-CDE7-4050-B46C-037A72B79F47}" dt="2020-07-16T19:04:36.900" v="53" actId="478"/>
          <ac:picMkLst>
            <pc:docMk/>
            <pc:sldMk cId="4108456315" sldId="256"/>
            <ac:picMk id="17" creationId="{2843EEA3-969E-43EE-A3A5-2709F8DA2BAD}"/>
          </ac:picMkLst>
        </pc:picChg>
      </pc:sldChg>
      <pc:sldChg chg="addSp delSp modSp mod">
        <pc:chgData name="Joni Mozis" userId="c948d2a6-517e-44bf-87bd-d758ed32bef7" providerId="ADAL" clId="{F6D23C9E-CDE7-4050-B46C-037A72B79F47}" dt="2020-07-16T19:25:15.039" v="116" actId="171"/>
        <pc:sldMkLst>
          <pc:docMk/>
          <pc:sldMk cId="2655425593" sldId="257"/>
        </pc:sldMkLst>
        <pc:spChg chg="del">
          <ac:chgData name="Joni Mozis" userId="c948d2a6-517e-44bf-87bd-d758ed32bef7" providerId="ADAL" clId="{F6D23C9E-CDE7-4050-B46C-037A72B79F47}" dt="2020-07-16T19:25:12.097" v="109" actId="478"/>
          <ac:spMkLst>
            <pc:docMk/>
            <pc:sldMk cId="2655425593" sldId="257"/>
            <ac:spMk id="4" creationId="{9E416707-A5A1-4C62-BBE4-4E8AED6C68DB}"/>
          </ac:spMkLst>
        </pc:spChg>
        <pc:spChg chg="mod">
          <ac:chgData name="Joni Mozis" userId="c948d2a6-517e-44bf-87bd-d758ed32bef7" providerId="ADAL" clId="{F6D23C9E-CDE7-4050-B46C-037A72B79F47}" dt="2020-07-15T23:28:02.645" v="29" actId="1076"/>
          <ac:spMkLst>
            <pc:docMk/>
            <pc:sldMk cId="2655425593" sldId="257"/>
            <ac:spMk id="6" creationId="{45A2AE64-2A68-4D25-B283-B0F6C4839896}"/>
          </ac:spMkLst>
        </pc:spChg>
        <pc:spChg chg="mod">
          <ac:chgData name="Joni Mozis" userId="c948d2a6-517e-44bf-87bd-d758ed32bef7" providerId="ADAL" clId="{F6D23C9E-CDE7-4050-B46C-037A72B79F47}" dt="2020-07-15T23:28:02.645" v="29" actId="1076"/>
          <ac:spMkLst>
            <pc:docMk/>
            <pc:sldMk cId="2655425593" sldId="257"/>
            <ac:spMk id="7" creationId="{995849DE-7500-44E2-A88E-CA9AB38F6B38}"/>
          </ac:spMkLst>
        </pc:spChg>
        <pc:spChg chg="add mod ord">
          <ac:chgData name="Joni Mozis" userId="c948d2a6-517e-44bf-87bd-d758ed32bef7" providerId="ADAL" clId="{F6D23C9E-CDE7-4050-B46C-037A72B79F47}" dt="2020-07-16T19:25:15.039" v="116" actId="171"/>
          <ac:spMkLst>
            <pc:docMk/>
            <pc:sldMk cId="2655425593" sldId="257"/>
            <ac:spMk id="10" creationId="{D4D5CCE3-9E0D-40DE-A208-D31AA05469AD}"/>
          </ac:spMkLst>
        </pc:spChg>
        <pc:picChg chg="del">
          <ac:chgData name="Joni Mozis" userId="c948d2a6-517e-44bf-87bd-d758ed32bef7" providerId="ADAL" clId="{F6D23C9E-CDE7-4050-B46C-037A72B79F47}" dt="2020-07-16T19:25:10.152" v="108" actId="478"/>
          <ac:picMkLst>
            <pc:docMk/>
            <pc:sldMk cId="2655425593" sldId="257"/>
            <ac:picMk id="3" creationId="{B4998E75-2CE0-4489-8ED0-44B8F4AD9566}"/>
          </ac:picMkLst>
        </pc:picChg>
        <pc:picChg chg="add mod">
          <ac:chgData name="Joni Mozis" userId="c948d2a6-517e-44bf-87bd-d758ed32bef7" providerId="ADAL" clId="{F6D23C9E-CDE7-4050-B46C-037A72B79F47}" dt="2020-07-15T23:27:57.645" v="28" actId="1076"/>
          <ac:picMkLst>
            <pc:docMk/>
            <pc:sldMk cId="2655425593" sldId="257"/>
            <ac:picMk id="8" creationId="{1ACC8AD5-5274-4591-8AB9-8EB9808CD593}"/>
          </ac:picMkLst>
        </pc:picChg>
        <pc:picChg chg="add mod ord">
          <ac:chgData name="Joni Mozis" userId="c948d2a6-517e-44bf-87bd-d758ed32bef7" providerId="ADAL" clId="{F6D23C9E-CDE7-4050-B46C-037A72B79F47}" dt="2020-07-16T19:25:15.039" v="116" actId="171"/>
          <ac:picMkLst>
            <pc:docMk/>
            <pc:sldMk cId="2655425593" sldId="257"/>
            <ac:picMk id="9" creationId="{8386AA11-FEED-463D-A0A0-21BFA1A7058C}"/>
          </ac:picMkLst>
        </pc:picChg>
      </pc:sldChg>
      <pc:sldChg chg="addSp modSp mod">
        <pc:chgData name="Joni Mozis" userId="c948d2a6-517e-44bf-87bd-d758ed32bef7" providerId="ADAL" clId="{F6D23C9E-CDE7-4050-B46C-037A72B79F47}" dt="2020-07-16T18:37:02.698" v="40" actId="207"/>
        <pc:sldMkLst>
          <pc:docMk/>
          <pc:sldMk cId="1968979982" sldId="258"/>
        </pc:sldMkLst>
        <pc:spChg chg="mod">
          <ac:chgData name="Joni Mozis" userId="c948d2a6-517e-44bf-87bd-d758ed32bef7" providerId="ADAL" clId="{F6D23C9E-CDE7-4050-B46C-037A72B79F47}" dt="2020-07-16T18:36:46.016" v="39" actId="1076"/>
          <ac:spMkLst>
            <pc:docMk/>
            <pc:sldMk cId="1968979982" sldId="258"/>
            <ac:spMk id="4" creationId="{9E416707-A5A1-4C62-BBE4-4E8AED6C68DB}"/>
          </ac:spMkLst>
        </pc:spChg>
        <pc:spChg chg="mod">
          <ac:chgData name="Joni Mozis" userId="c948d2a6-517e-44bf-87bd-d758ed32bef7" providerId="ADAL" clId="{F6D23C9E-CDE7-4050-B46C-037A72B79F47}" dt="2020-07-16T18:37:02.698" v="40" actId="207"/>
          <ac:spMkLst>
            <pc:docMk/>
            <pc:sldMk cId="1968979982" sldId="258"/>
            <ac:spMk id="7" creationId="{995849DE-7500-44E2-A88E-CA9AB38F6B38}"/>
          </ac:spMkLst>
        </pc:spChg>
        <pc:picChg chg="add mod">
          <ac:chgData name="Joni Mozis" userId="c948d2a6-517e-44bf-87bd-d758ed32bef7" providerId="ADAL" clId="{F6D23C9E-CDE7-4050-B46C-037A72B79F47}" dt="2020-07-15T23:27:22.286" v="19" actId="1076"/>
          <ac:picMkLst>
            <pc:docMk/>
            <pc:sldMk cId="1968979982" sldId="258"/>
            <ac:picMk id="6" creationId="{7F6F4FE3-96D2-4C01-B0F5-DACD3993C464}"/>
          </ac:picMkLst>
        </pc:picChg>
      </pc:sldChg>
      <pc:sldChg chg="addSp delSp modSp mod">
        <pc:chgData name="Joni Mozis" userId="c948d2a6-517e-44bf-87bd-d758ed32bef7" providerId="ADAL" clId="{F6D23C9E-CDE7-4050-B46C-037A72B79F47}" dt="2020-07-16T19:26:54.975" v="117" actId="1076"/>
        <pc:sldMkLst>
          <pc:docMk/>
          <pc:sldMk cId="2852748706" sldId="259"/>
        </pc:sldMkLst>
        <pc:spChg chg="del">
          <ac:chgData name="Joni Mozis" userId="c948d2a6-517e-44bf-87bd-d758ed32bef7" providerId="ADAL" clId="{F6D23C9E-CDE7-4050-B46C-037A72B79F47}" dt="2020-07-16T19:05:11.942" v="56" actId="478"/>
          <ac:spMkLst>
            <pc:docMk/>
            <pc:sldMk cId="2852748706" sldId="259"/>
            <ac:spMk id="4" creationId="{9E416707-A5A1-4C62-BBE4-4E8AED6C68DB}"/>
          </ac:spMkLst>
        </pc:spChg>
        <pc:spChg chg="del mod">
          <ac:chgData name="Joni Mozis" userId="c948d2a6-517e-44bf-87bd-d758ed32bef7" providerId="ADAL" clId="{F6D23C9E-CDE7-4050-B46C-037A72B79F47}" dt="2020-07-16T19:05:10.413" v="55" actId="478"/>
          <ac:spMkLst>
            <pc:docMk/>
            <pc:sldMk cId="2852748706" sldId="259"/>
            <ac:spMk id="7" creationId="{995849DE-7500-44E2-A88E-CA9AB38F6B38}"/>
          </ac:spMkLst>
        </pc:spChg>
        <pc:spChg chg="add del mod">
          <ac:chgData name="Joni Mozis" userId="c948d2a6-517e-44bf-87bd-d758ed32bef7" providerId="ADAL" clId="{F6D23C9E-CDE7-4050-B46C-037A72B79F47}" dt="2020-07-16T19:03:44.195" v="42"/>
          <ac:spMkLst>
            <pc:docMk/>
            <pc:sldMk cId="2852748706" sldId="259"/>
            <ac:spMk id="8" creationId="{8F71C942-EA61-4C3F-9823-C9CC6199C258}"/>
          </ac:spMkLst>
        </pc:spChg>
        <pc:spChg chg="add mod ord">
          <ac:chgData name="Joni Mozis" userId="c948d2a6-517e-44bf-87bd-d758ed32bef7" providerId="ADAL" clId="{F6D23C9E-CDE7-4050-B46C-037A72B79F47}" dt="2020-07-16T19:20:50.155" v="101" actId="1076"/>
          <ac:spMkLst>
            <pc:docMk/>
            <pc:sldMk cId="2852748706" sldId="259"/>
            <ac:spMk id="10" creationId="{44D5ADA2-39AA-4678-97D8-85A72D128D07}"/>
          </ac:spMkLst>
        </pc:spChg>
        <pc:spChg chg="add mod ord">
          <ac:chgData name="Joni Mozis" userId="c948d2a6-517e-44bf-87bd-d758ed32bef7" providerId="ADAL" clId="{F6D23C9E-CDE7-4050-B46C-037A72B79F47}" dt="2020-07-16T19:21:37.853" v="107" actId="6549"/>
          <ac:spMkLst>
            <pc:docMk/>
            <pc:sldMk cId="2852748706" sldId="259"/>
            <ac:spMk id="11" creationId="{5528287B-FC31-4E35-A848-F2413A372D7C}"/>
          </ac:spMkLst>
        </pc:spChg>
        <pc:picChg chg="add mod modCrop">
          <ac:chgData name="Joni Mozis" userId="c948d2a6-517e-44bf-87bd-d758ed32bef7" providerId="ADAL" clId="{F6D23C9E-CDE7-4050-B46C-037A72B79F47}" dt="2020-07-16T19:26:54.975" v="117" actId="1076"/>
          <ac:picMkLst>
            <pc:docMk/>
            <pc:sldMk cId="2852748706" sldId="259"/>
            <ac:picMk id="3" creationId="{832ED9A7-FFEF-4FE8-922F-409CFC8289A6}"/>
          </ac:picMkLst>
        </pc:picChg>
        <pc:picChg chg="add mod ord">
          <ac:chgData name="Joni Mozis" userId="c948d2a6-517e-44bf-87bd-d758ed32bef7" providerId="ADAL" clId="{F6D23C9E-CDE7-4050-B46C-037A72B79F47}" dt="2020-07-16T19:20:30.489" v="98" actId="170"/>
          <ac:picMkLst>
            <pc:docMk/>
            <pc:sldMk cId="2852748706" sldId="259"/>
            <ac:picMk id="5" creationId="{12442F6D-6B95-4071-8F87-86B69AB2C0B3}"/>
          </ac:picMkLst>
        </pc:picChg>
        <pc:picChg chg="add del mod">
          <ac:chgData name="Joni Mozis" userId="c948d2a6-517e-44bf-87bd-d758ed32bef7" providerId="ADAL" clId="{F6D23C9E-CDE7-4050-B46C-037A72B79F47}" dt="2020-07-16T19:03:44.195" v="42"/>
          <ac:picMkLst>
            <pc:docMk/>
            <pc:sldMk cId="2852748706" sldId="259"/>
            <ac:picMk id="6" creationId="{2CB1B872-ED88-4D79-B999-3EF53F7081FE}"/>
          </ac:picMkLst>
        </pc:picChg>
        <pc:picChg chg="add del mod ord">
          <ac:chgData name="Joni Mozis" userId="c948d2a6-517e-44bf-87bd-d758ed32bef7" providerId="ADAL" clId="{F6D23C9E-CDE7-4050-B46C-037A72B79F47}" dt="2020-07-16T19:11:29.325" v="90" actId="478"/>
          <ac:picMkLst>
            <pc:docMk/>
            <pc:sldMk cId="2852748706" sldId="259"/>
            <ac:picMk id="9" creationId="{A0345611-76D7-4894-BE1B-70CA2D4E1DDF}"/>
          </ac:picMkLst>
        </pc:picChg>
        <pc:picChg chg="del">
          <ac:chgData name="Joni Mozis" userId="c948d2a6-517e-44bf-87bd-d758ed32bef7" providerId="ADAL" clId="{F6D23C9E-CDE7-4050-B46C-037A72B79F47}" dt="2020-07-16T19:05:15.805" v="57" actId="478"/>
          <ac:picMkLst>
            <pc:docMk/>
            <pc:sldMk cId="2852748706" sldId="259"/>
            <ac:picMk id="13" creationId="{02575444-D741-4E8D-A820-722026254A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1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9F04-C455-4801-9D4E-5AA3C9E6BED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5D0D-4B45-4576-90B7-2326448E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person, cellphone, phone&#10;&#10;Description automatically generated">
            <a:extLst>
              <a:ext uri="{FF2B5EF4-FFF2-40B4-BE49-F238E27FC236}">
                <a16:creationId xmlns:a16="http://schemas.microsoft.com/office/drawing/2014/main" id="{C4AEBC90-133F-4577-95B8-5DEF8872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9001125" cy="60007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FA3E8-2567-43EE-90BB-6EFA37629984}"/>
              </a:ext>
            </a:extLst>
          </p:cNvPr>
          <p:cNvSpPr/>
          <p:nvPr/>
        </p:nvSpPr>
        <p:spPr>
          <a:xfrm>
            <a:off x="-694590" y="-1978268"/>
            <a:ext cx="6110652" cy="9777046"/>
          </a:xfrm>
          <a:prstGeom prst="rect">
            <a:avLst/>
          </a:prstGeom>
          <a:solidFill>
            <a:srgbClr val="FDFEFA"/>
          </a:solidFill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3F516-D783-44C1-932E-EB323BDAC5CC}"/>
              </a:ext>
            </a:extLst>
          </p:cNvPr>
          <p:cNvSpPr txBox="1"/>
          <p:nvPr/>
        </p:nvSpPr>
        <p:spPr>
          <a:xfrm>
            <a:off x="952102" y="353596"/>
            <a:ext cx="5242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garnishments, repossessions</a:t>
            </a:r>
            <a:br>
              <a:rPr lang="en-US" sz="36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collector</a:t>
            </a:r>
            <a:br>
              <a:rPr lang="en-US" sz="36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 NOW!</a:t>
            </a:r>
          </a:p>
          <a:p>
            <a:endParaRPr lang="en-US" sz="3600" b="1" i="1" dirty="0">
              <a:solidFill>
                <a:srgbClr val="07699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88B80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$0-Down </a:t>
            </a:r>
          </a:p>
          <a:p>
            <a:r>
              <a:rPr lang="en-US" sz="3600" b="1" i="1" dirty="0">
                <a:solidFill>
                  <a:srgbClr val="88B80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3600" i="1" dirty="0">
              <a:solidFill>
                <a:srgbClr val="88B80B"/>
              </a:solidFill>
            </a:endParaRP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68141A8-9C30-4B5C-8616-86E929703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" y="4638571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person, computer&#10;&#10;Description automatically generated">
            <a:extLst>
              <a:ext uri="{FF2B5EF4-FFF2-40B4-BE49-F238E27FC236}">
                <a16:creationId xmlns:a16="http://schemas.microsoft.com/office/drawing/2014/main" id="{832ED9A7-FFEF-4FE8-922F-409CFC828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-16128"/>
          <a:stretch/>
        </p:blipFill>
        <p:spPr>
          <a:xfrm flipH="1">
            <a:off x="2428875" y="0"/>
            <a:ext cx="9001125" cy="6000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5ADA2-39AA-4678-97D8-85A72D128D07}"/>
              </a:ext>
            </a:extLst>
          </p:cNvPr>
          <p:cNvSpPr/>
          <p:nvPr/>
        </p:nvSpPr>
        <p:spPr>
          <a:xfrm>
            <a:off x="-3145559" y="-1978268"/>
            <a:ext cx="9301262" cy="9777046"/>
          </a:xfrm>
          <a:prstGeom prst="rect">
            <a:avLst/>
          </a:prstGeom>
          <a:solidFill>
            <a:srgbClr val="141213"/>
          </a:solidFill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8287B-FC31-4E35-A848-F2413A372D7C}"/>
              </a:ext>
            </a:extLst>
          </p:cNvPr>
          <p:cNvSpPr txBox="1"/>
          <p:nvPr/>
        </p:nvSpPr>
        <p:spPr>
          <a:xfrm>
            <a:off x="559414" y="1046103"/>
            <a:ext cx="52424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</a:t>
            </a:r>
            <a:r>
              <a:rPr lang="en-US" sz="3800" b="1" i="1" dirty="0">
                <a:solidFill>
                  <a:srgbClr val="E5B57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start</a:t>
            </a:r>
            <a:br>
              <a:rPr lang="en-US" sz="3800" b="1" dirty="0">
                <a:solidFill>
                  <a:srgbClr val="36641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with </a:t>
            </a:r>
          </a:p>
          <a:p>
            <a:r>
              <a:rPr lang="en-US" sz="3800" b="1" i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3800" b="1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0-Down Chapter 7</a:t>
            </a:r>
          </a:p>
          <a:p>
            <a:r>
              <a:rPr lang="en-US" sz="3800" b="1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38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2442F6D-6B95-4071-8F87-86B69AB2C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" y="4638571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, indoor, computer, table&#10;&#10;Description automatically generated">
            <a:extLst>
              <a:ext uri="{FF2B5EF4-FFF2-40B4-BE49-F238E27FC236}">
                <a16:creationId xmlns:a16="http://schemas.microsoft.com/office/drawing/2014/main" id="{FD6ED79D-9046-422E-8533-985A726F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37" y="0"/>
            <a:ext cx="9008163" cy="6000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16707-A5A1-4C62-BBE4-4E8AED6C68DB}"/>
              </a:ext>
            </a:extLst>
          </p:cNvPr>
          <p:cNvSpPr/>
          <p:nvPr/>
        </p:nvSpPr>
        <p:spPr>
          <a:xfrm>
            <a:off x="-4496666" y="-2488676"/>
            <a:ext cx="10460760" cy="10475989"/>
          </a:xfrm>
          <a:prstGeom prst="rect">
            <a:avLst/>
          </a:prstGeom>
          <a:solidFill>
            <a:srgbClr val="F1DFC5"/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849DE-7500-44E2-A88E-CA9AB38F6B38}"/>
              </a:ext>
            </a:extLst>
          </p:cNvPr>
          <p:cNvSpPr txBox="1"/>
          <p:nvPr/>
        </p:nvSpPr>
        <p:spPr>
          <a:xfrm>
            <a:off x="733714" y="452081"/>
            <a:ext cx="5147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$0-DOWN BANKRUPTCY!</a:t>
            </a:r>
          </a:p>
          <a:p>
            <a:endParaRPr lang="en-US" sz="4000" b="1" dirty="0">
              <a:solidFill>
                <a:srgbClr val="CC3622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don’t pay</a:t>
            </a:r>
            <a:br>
              <a:rPr lang="en-US" sz="4000" b="1" i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your</a:t>
            </a:r>
            <a:br>
              <a:rPr lang="en-US" sz="4000" b="1" i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CC36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is filed.</a:t>
            </a:r>
            <a:endParaRPr lang="en-US" i="1" dirty="0">
              <a:solidFill>
                <a:srgbClr val="CC3622"/>
              </a:solidFill>
            </a:endParaRP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6F4FE3-96D2-4C01-B0F5-DACD3993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" y="4655911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irl sitting at a table using a computer&#10;&#10;Description automatically generated">
            <a:extLst>
              <a:ext uri="{FF2B5EF4-FFF2-40B4-BE49-F238E27FC236}">
                <a16:creationId xmlns:a16="http://schemas.microsoft.com/office/drawing/2014/main" id="{8386AA11-FEED-463D-A0A0-21BFA1A70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1" r="28715" b="14206"/>
          <a:stretch/>
        </p:blipFill>
        <p:spPr>
          <a:xfrm>
            <a:off x="3338395" y="0"/>
            <a:ext cx="8091605" cy="6000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D5CCE3-9E0D-40DE-A208-D31AA05469AD}"/>
              </a:ext>
            </a:extLst>
          </p:cNvPr>
          <p:cNvSpPr/>
          <p:nvPr/>
        </p:nvSpPr>
        <p:spPr>
          <a:xfrm>
            <a:off x="-2391117" y="-1046283"/>
            <a:ext cx="8242397" cy="8845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2AE64-2A68-4D25-B283-B0F6C4839896}"/>
              </a:ext>
            </a:extLst>
          </p:cNvPr>
          <p:cNvSpPr txBox="1"/>
          <p:nvPr/>
        </p:nvSpPr>
        <p:spPr>
          <a:xfrm>
            <a:off x="703385" y="2712655"/>
            <a:ext cx="5117123" cy="205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$0-Down Bankruptcy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Consultation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Filing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849DE-7500-44E2-A88E-CA9AB38F6B38}"/>
              </a:ext>
            </a:extLst>
          </p:cNvPr>
          <p:cNvSpPr txBox="1"/>
          <p:nvPr/>
        </p:nvSpPr>
        <p:spPr>
          <a:xfrm>
            <a:off x="703385" y="496664"/>
            <a:ext cx="514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Creditor Harassment</a:t>
            </a:r>
            <a:br>
              <a:rPr lang="en-US" sz="4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TODAY!</a:t>
            </a:r>
          </a:p>
          <a:p>
            <a:endParaRPr lang="en-US" dirty="0"/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ACC8AD5-5274-4591-8AB9-8EB9808CD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4915528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CA032-82EB-4D29-BBEC-CA22938C4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5"/>
          <a:stretch/>
        </p:blipFill>
        <p:spPr>
          <a:xfrm>
            <a:off x="362218" y="545335"/>
            <a:ext cx="10705563" cy="49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953C81046DE48A7141FB177346473" ma:contentTypeVersion="12" ma:contentTypeDescription="Create a new document." ma:contentTypeScope="" ma:versionID="482d423144e689dbe33f85154cffa16e">
  <xsd:schema xmlns:xsd="http://www.w3.org/2001/XMLSchema" xmlns:xs="http://www.w3.org/2001/XMLSchema" xmlns:p="http://schemas.microsoft.com/office/2006/metadata/properties" xmlns:ns2="7e55e84b-aa67-46b2-a277-16c31ff7424f" xmlns:ns3="b88a1616-da5a-484d-ae43-941438fbe070" targetNamespace="http://schemas.microsoft.com/office/2006/metadata/properties" ma:root="true" ma:fieldsID="e87c9502cc0edaf2fde94986997cf8cc" ns2:_="" ns3:_="">
    <xsd:import namespace="7e55e84b-aa67-46b2-a277-16c31ff7424f"/>
    <xsd:import namespace="b88a1616-da5a-484d-ae43-941438fbe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5e84b-aa67-46b2-a277-16c31ff74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a1616-da5a-484d-ae43-941438fbe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BA915-0F5B-42E7-9F8E-A4FBCF9C5C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F38F16-28DE-4488-B85A-7B650DAA6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06A8D-0FD3-43F3-9CE6-F84D0418D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5e84b-aa67-46b2-a277-16c31ff7424f"/>
    <ds:schemaRef ds:uri="b88a1616-da5a-484d-ae43-941438fbe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54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Mozis</dc:creator>
  <cp:lastModifiedBy>Samantha Tejada</cp:lastModifiedBy>
  <cp:revision>2</cp:revision>
  <dcterms:created xsi:type="dcterms:W3CDTF">2020-06-09T17:46:27Z</dcterms:created>
  <dcterms:modified xsi:type="dcterms:W3CDTF">2020-07-17T19:00:30Z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0x010100E49953C81046DE48A7141FB177346473</vt:lpwstr>
  </property>
</Properties>
</file>