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9" r:id="rId5"/>
    <p:sldId id="257" r:id="rId6"/>
    <p:sldId id="260" r:id="rId7"/>
  </p:sldIdLst>
  <p:sldSz cx="15240000" cy="4762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0" userDrawn="1">
          <p15:clr>
            <a:srgbClr val="A4A3A4"/>
          </p15:clr>
        </p15:guide>
        <p15:guide id="2" pos="4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41A"/>
    <a:srgbClr val="31200D"/>
    <a:srgbClr val="E4E4E4"/>
    <a:srgbClr val="BEBDBB"/>
    <a:srgbClr val="463628"/>
    <a:srgbClr val="443123"/>
    <a:srgbClr val="E0D3C6"/>
    <a:srgbClr val="480901"/>
    <a:srgbClr val="36641D"/>
    <a:srgbClr val="88B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B5242-60C6-4B88-BDE1-2CB51620C2C3}" v="1" dt="2020-07-16T21:00:44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76" y="1242"/>
      </p:cViewPr>
      <p:guideLst>
        <p:guide orient="horz" pos="1500"/>
        <p:guide pos="4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Tejada" userId="c82113aa-6089-46e9-8982-924aae0985e1" providerId="ADAL" clId="{F608C101-4D9F-4D7E-B764-D7FDDF297FF2}"/>
    <pc:docChg chg="undo redo custSel addSld modSld">
      <pc:chgData name="Samantha Tejada" userId="c82113aa-6089-46e9-8982-924aae0985e1" providerId="ADAL" clId="{F608C101-4D9F-4D7E-B764-D7FDDF297FF2}" dt="2020-07-17T19:03:05.171" v="14" actId="1076"/>
      <pc:docMkLst>
        <pc:docMk/>
      </pc:docMkLst>
      <pc:sldChg chg="addSp modSp mod">
        <pc:chgData name="Samantha Tejada" userId="c82113aa-6089-46e9-8982-924aae0985e1" providerId="ADAL" clId="{F608C101-4D9F-4D7E-B764-D7FDDF297FF2}" dt="2020-07-17T19:03:05.171" v="14" actId="1076"/>
        <pc:sldMkLst>
          <pc:docMk/>
          <pc:sldMk cId="2655425593" sldId="257"/>
        </pc:sldMkLst>
        <pc:spChg chg="mod">
          <ac:chgData name="Samantha Tejada" userId="c82113aa-6089-46e9-8982-924aae0985e1" providerId="ADAL" clId="{F608C101-4D9F-4D7E-B764-D7FDDF297FF2}" dt="2020-07-17T19:02:21.774" v="8" actId="1076"/>
          <ac:spMkLst>
            <pc:docMk/>
            <pc:sldMk cId="2655425593" sldId="257"/>
            <ac:spMk id="4" creationId="{9E416707-A5A1-4C62-BBE4-4E8AED6C68DB}"/>
          </ac:spMkLst>
        </pc:spChg>
        <pc:picChg chg="add mod">
          <ac:chgData name="Samantha Tejada" userId="c82113aa-6089-46e9-8982-924aae0985e1" providerId="ADAL" clId="{F608C101-4D9F-4D7E-B764-D7FDDF297FF2}" dt="2020-07-17T19:03:05.171" v="14" actId="1076"/>
          <ac:picMkLst>
            <pc:docMk/>
            <pc:sldMk cId="2655425593" sldId="257"/>
            <ac:picMk id="2" creationId="{52A7DF52-2F09-45E7-874A-47909AC6BB64}"/>
          </ac:picMkLst>
        </pc:picChg>
      </pc:sldChg>
      <pc:sldChg chg="addSp modSp mod">
        <pc:chgData name="Samantha Tejada" userId="c82113aa-6089-46e9-8982-924aae0985e1" providerId="ADAL" clId="{F608C101-4D9F-4D7E-B764-D7FDDF297FF2}" dt="2020-07-17T19:03:00.066" v="13" actId="1076"/>
        <pc:sldMkLst>
          <pc:docMk/>
          <pc:sldMk cId="2852748706" sldId="259"/>
        </pc:sldMkLst>
        <pc:picChg chg="add mod">
          <ac:chgData name="Samantha Tejada" userId="c82113aa-6089-46e9-8982-924aae0985e1" providerId="ADAL" clId="{F608C101-4D9F-4D7E-B764-D7FDDF297FF2}" dt="2020-07-17T19:03:00.066" v="13" actId="1076"/>
          <ac:picMkLst>
            <pc:docMk/>
            <pc:sldMk cId="2852748706" sldId="259"/>
            <ac:picMk id="2" creationId="{277D84D8-B89C-4AE5-8A63-FAA8CD563768}"/>
          </ac:picMkLst>
        </pc:picChg>
      </pc:sldChg>
      <pc:sldChg chg="addSp modSp new mod">
        <pc:chgData name="Samantha Tejada" userId="c82113aa-6089-46e9-8982-924aae0985e1" providerId="ADAL" clId="{F608C101-4D9F-4D7E-B764-D7FDDF297FF2}" dt="2020-07-17T19:02:17.028" v="6" actId="1076"/>
        <pc:sldMkLst>
          <pc:docMk/>
          <pc:sldMk cId="561724214" sldId="260"/>
        </pc:sldMkLst>
        <pc:picChg chg="add mod modCrop">
          <ac:chgData name="Samantha Tejada" userId="c82113aa-6089-46e9-8982-924aae0985e1" providerId="ADAL" clId="{F608C101-4D9F-4D7E-B764-D7FDDF297FF2}" dt="2020-07-17T19:02:17.028" v="6" actId="1076"/>
          <ac:picMkLst>
            <pc:docMk/>
            <pc:sldMk cId="561724214" sldId="260"/>
            <ac:picMk id="3" creationId="{2F054F1E-E091-4093-A94F-D96BB73DBD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779419"/>
            <a:ext cx="11430000" cy="1658056"/>
          </a:xfrm>
        </p:spPr>
        <p:txBody>
          <a:bodyPr anchor="b"/>
          <a:lstStyle>
            <a:lvl1pPr algn="ctr">
              <a:defRPr sz="41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501415"/>
            <a:ext cx="11430000" cy="1149835"/>
          </a:xfrm>
        </p:spPr>
        <p:txBody>
          <a:bodyPr/>
          <a:lstStyle>
            <a:lvl1pPr marL="0" indent="0" algn="ctr">
              <a:buNone/>
              <a:defRPr sz="1667"/>
            </a:lvl1pPr>
            <a:lvl2pPr marL="317480" indent="0" algn="ctr">
              <a:buNone/>
              <a:defRPr sz="1389"/>
            </a:lvl2pPr>
            <a:lvl3pPr marL="634959" indent="0" algn="ctr">
              <a:buNone/>
              <a:defRPr sz="1250"/>
            </a:lvl3pPr>
            <a:lvl4pPr marL="952439" indent="0" algn="ctr">
              <a:buNone/>
              <a:defRPr sz="1111"/>
            </a:lvl4pPr>
            <a:lvl5pPr marL="1269919" indent="0" algn="ctr">
              <a:buNone/>
              <a:defRPr sz="1111"/>
            </a:lvl5pPr>
            <a:lvl6pPr marL="1587398" indent="0" algn="ctr">
              <a:buNone/>
              <a:defRPr sz="1111"/>
            </a:lvl6pPr>
            <a:lvl7pPr marL="1904878" indent="0" algn="ctr">
              <a:buNone/>
              <a:defRPr sz="1111"/>
            </a:lvl7pPr>
            <a:lvl8pPr marL="2222358" indent="0" algn="ctr">
              <a:buNone/>
              <a:defRPr sz="1111"/>
            </a:lvl8pPr>
            <a:lvl9pPr marL="2539837" indent="0" algn="ctr">
              <a:buNone/>
              <a:defRPr sz="11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9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6125" y="253559"/>
            <a:ext cx="3286125" cy="4035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750" y="253559"/>
            <a:ext cx="9667875" cy="4035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8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6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13" y="1187319"/>
            <a:ext cx="13144500" cy="1981067"/>
          </a:xfrm>
        </p:spPr>
        <p:txBody>
          <a:bodyPr anchor="b"/>
          <a:lstStyle>
            <a:lvl1pPr>
              <a:defRPr sz="41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813" y="3187127"/>
            <a:ext cx="13144500" cy="1041797"/>
          </a:xfrm>
        </p:spPr>
        <p:txBody>
          <a:bodyPr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17480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2pPr>
            <a:lvl3pPr marL="63495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3pPr>
            <a:lvl4pPr marL="952439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4pPr>
            <a:lvl5pPr marL="1269919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5pPr>
            <a:lvl6pPr marL="1587398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6pPr>
            <a:lvl7pPr marL="1904878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7pPr>
            <a:lvl8pPr marL="2222358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8pPr>
            <a:lvl9pPr marL="253983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2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750" y="1267795"/>
            <a:ext cx="6477000" cy="3021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250" y="1267795"/>
            <a:ext cx="6477000" cy="3021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8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5" y="253559"/>
            <a:ext cx="13144500" cy="920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736" y="1167474"/>
            <a:ext cx="6447234" cy="572161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480" indent="0">
              <a:buNone/>
              <a:defRPr sz="1389" b="1"/>
            </a:lvl2pPr>
            <a:lvl3pPr marL="634959" indent="0">
              <a:buNone/>
              <a:defRPr sz="1250" b="1"/>
            </a:lvl3pPr>
            <a:lvl4pPr marL="952439" indent="0">
              <a:buNone/>
              <a:defRPr sz="1111" b="1"/>
            </a:lvl4pPr>
            <a:lvl5pPr marL="1269919" indent="0">
              <a:buNone/>
              <a:defRPr sz="1111" b="1"/>
            </a:lvl5pPr>
            <a:lvl6pPr marL="1587398" indent="0">
              <a:buNone/>
              <a:defRPr sz="1111" b="1"/>
            </a:lvl6pPr>
            <a:lvl7pPr marL="1904878" indent="0">
              <a:buNone/>
              <a:defRPr sz="1111" b="1"/>
            </a:lvl7pPr>
            <a:lvl8pPr marL="2222358" indent="0">
              <a:buNone/>
              <a:defRPr sz="1111" b="1"/>
            </a:lvl8pPr>
            <a:lvl9pPr marL="2539837" indent="0">
              <a:buNone/>
              <a:defRPr sz="11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736" y="1739635"/>
            <a:ext cx="6447234" cy="2558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5250" y="1167474"/>
            <a:ext cx="6478985" cy="572161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480" indent="0">
              <a:buNone/>
              <a:defRPr sz="1389" b="1"/>
            </a:lvl2pPr>
            <a:lvl3pPr marL="634959" indent="0">
              <a:buNone/>
              <a:defRPr sz="1250" b="1"/>
            </a:lvl3pPr>
            <a:lvl4pPr marL="952439" indent="0">
              <a:buNone/>
              <a:defRPr sz="1111" b="1"/>
            </a:lvl4pPr>
            <a:lvl5pPr marL="1269919" indent="0">
              <a:buNone/>
              <a:defRPr sz="1111" b="1"/>
            </a:lvl5pPr>
            <a:lvl6pPr marL="1587398" indent="0">
              <a:buNone/>
              <a:defRPr sz="1111" b="1"/>
            </a:lvl6pPr>
            <a:lvl7pPr marL="1904878" indent="0">
              <a:buNone/>
              <a:defRPr sz="1111" b="1"/>
            </a:lvl7pPr>
            <a:lvl8pPr marL="2222358" indent="0">
              <a:buNone/>
              <a:defRPr sz="1111" b="1"/>
            </a:lvl8pPr>
            <a:lvl9pPr marL="2539837" indent="0">
              <a:buNone/>
              <a:defRPr sz="11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5250" y="1739635"/>
            <a:ext cx="6478985" cy="2558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4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7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6" y="317500"/>
            <a:ext cx="4915296" cy="1111250"/>
          </a:xfrm>
        </p:spPr>
        <p:txBody>
          <a:bodyPr anchor="b"/>
          <a:lstStyle>
            <a:lvl1pPr>
              <a:defRPr sz="22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985" y="685712"/>
            <a:ext cx="7715250" cy="3384462"/>
          </a:xfrm>
        </p:spPr>
        <p:txBody>
          <a:bodyPr/>
          <a:lstStyle>
            <a:lvl1pPr>
              <a:defRPr sz="2222"/>
            </a:lvl1pPr>
            <a:lvl2pPr>
              <a:defRPr sz="1944"/>
            </a:lvl2pPr>
            <a:lvl3pPr>
              <a:defRPr sz="1667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6" y="1428750"/>
            <a:ext cx="4915296" cy="2646936"/>
          </a:xfrm>
        </p:spPr>
        <p:txBody>
          <a:bodyPr/>
          <a:lstStyle>
            <a:lvl1pPr marL="0" indent="0">
              <a:buNone/>
              <a:defRPr sz="1111"/>
            </a:lvl1pPr>
            <a:lvl2pPr marL="317480" indent="0">
              <a:buNone/>
              <a:defRPr sz="972"/>
            </a:lvl2pPr>
            <a:lvl3pPr marL="634959" indent="0">
              <a:buNone/>
              <a:defRPr sz="833"/>
            </a:lvl3pPr>
            <a:lvl4pPr marL="952439" indent="0">
              <a:buNone/>
              <a:defRPr sz="694"/>
            </a:lvl4pPr>
            <a:lvl5pPr marL="1269919" indent="0">
              <a:buNone/>
              <a:defRPr sz="694"/>
            </a:lvl5pPr>
            <a:lvl6pPr marL="1587398" indent="0">
              <a:buNone/>
              <a:defRPr sz="694"/>
            </a:lvl6pPr>
            <a:lvl7pPr marL="1904878" indent="0">
              <a:buNone/>
              <a:defRPr sz="694"/>
            </a:lvl7pPr>
            <a:lvl8pPr marL="2222358" indent="0">
              <a:buNone/>
              <a:defRPr sz="694"/>
            </a:lvl8pPr>
            <a:lvl9pPr marL="2539837" indent="0">
              <a:buNone/>
              <a:defRPr sz="6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4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6" y="317500"/>
            <a:ext cx="4915296" cy="1111250"/>
          </a:xfrm>
        </p:spPr>
        <p:txBody>
          <a:bodyPr anchor="b"/>
          <a:lstStyle>
            <a:lvl1pPr>
              <a:defRPr sz="22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985" y="685712"/>
            <a:ext cx="7715250" cy="3384462"/>
          </a:xfrm>
        </p:spPr>
        <p:txBody>
          <a:bodyPr anchor="t"/>
          <a:lstStyle>
            <a:lvl1pPr marL="0" indent="0">
              <a:buNone/>
              <a:defRPr sz="2222"/>
            </a:lvl1pPr>
            <a:lvl2pPr marL="317480" indent="0">
              <a:buNone/>
              <a:defRPr sz="1944"/>
            </a:lvl2pPr>
            <a:lvl3pPr marL="634959" indent="0">
              <a:buNone/>
              <a:defRPr sz="1667"/>
            </a:lvl3pPr>
            <a:lvl4pPr marL="952439" indent="0">
              <a:buNone/>
              <a:defRPr sz="1389"/>
            </a:lvl4pPr>
            <a:lvl5pPr marL="1269919" indent="0">
              <a:buNone/>
              <a:defRPr sz="1389"/>
            </a:lvl5pPr>
            <a:lvl6pPr marL="1587398" indent="0">
              <a:buNone/>
              <a:defRPr sz="1389"/>
            </a:lvl6pPr>
            <a:lvl7pPr marL="1904878" indent="0">
              <a:buNone/>
              <a:defRPr sz="1389"/>
            </a:lvl7pPr>
            <a:lvl8pPr marL="2222358" indent="0">
              <a:buNone/>
              <a:defRPr sz="1389"/>
            </a:lvl8pPr>
            <a:lvl9pPr marL="2539837" indent="0">
              <a:buNone/>
              <a:defRPr sz="13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6" y="1428750"/>
            <a:ext cx="4915296" cy="2646936"/>
          </a:xfrm>
        </p:spPr>
        <p:txBody>
          <a:bodyPr/>
          <a:lstStyle>
            <a:lvl1pPr marL="0" indent="0">
              <a:buNone/>
              <a:defRPr sz="1111"/>
            </a:lvl1pPr>
            <a:lvl2pPr marL="317480" indent="0">
              <a:buNone/>
              <a:defRPr sz="972"/>
            </a:lvl2pPr>
            <a:lvl3pPr marL="634959" indent="0">
              <a:buNone/>
              <a:defRPr sz="833"/>
            </a:lvl3pPr>
            <a:lvl4pPr marL="952439" indent="0">
              <a:buNone/>
              <a:defRPr sz="694"/>
            </a:lvl4pPr>
            <a:lvl5pPr marL="1269919" indent="0">
              <a:buNone/>
              <a:defRPr sz="694"/>
            </a:lvl5pPr>
            <a:lvl6pPr marL="1587398" indent="0">
              <a:buNone/>
              <a:defRPr sz="694"/>
            </a:lvl6pPr>
            <a:lvl7pPr marL="1904878" indent="0">
              <a:buNone/>
              <a:defRPr sz="694"/>
            </a:lvl7pPr>
            <a:lvl8pPr marL="2222358" indent="0">
              <a:buNone/>
              <a:defRPr sz="694"/>
            </a:lvl8pPr>
            <a:lvl9pPr marL="2539837" indent="0">
              <a:buNone/>
              <a:defRPr sz="6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6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750" y="253559"/>
            <a:ext cx="13144500" cy="92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750" y="1267795"/>
            <a:ext cx="13144500" cy="302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750" y="4414132"/>
            <a:ext cx="3429000" cy="253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59F04-C455-4801-9D4E-5AA3C9E6BED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250" y="4414132"/>
            <a:ext cx="5143500" cy="253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3250" y="4414132"/>
            <a:ext cx="3429000" cy="253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5D0D-4B45-4576-90B7-2326448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34959" rtl="0" eaLnBrk="1" latinLnBrk="0" hangingPunct="1">
        <a:lnSpc>
          <a:spcPct val="90000"/>
        </a:lnSpc>
        <a:spcBef>
          <a:spcPct val="0"/>
        </a:spcBef>
        <a:buNone/>
        <a:defRPr sz="30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740" indent="-158740" algn="l" defTabSz="634959" rtl="0" eaLnBrk="1" latinLnBrk="0" hangingPunct="1">
        <a:lnSpc>
          <a:spcPct val="90000"/>
        </a:lnSpc>
        <a:spcBef>
          <a:spcPts val="694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1pPr>
      <a:lvl2pPr marL="476220" indent="-158740" algn="l" defTabSz="634959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793699" indent="-158740" algn="l" defTabSz="634959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3pPr>
      <a:lvl4pPr marL="1111179" indent="-158740" algn="l" defTabSz="634959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428659" indent="-158740" algn="l" defTabSz="634959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746138" indent="-158740" algn="l" defTabSz="634959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2063618" indent="-158740" algn="l" defTabSz="634959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381098" indent="-158740" algn="l" defTabSz="634959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698577" indent="-158740" algn="l" defTabSz="634959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1pPr>
      <a:lvl2pPr marL="317480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95243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6991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9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7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5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539837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cabinet, table, sitting&#10;&#10;Description automatically generated">
            <a:extLst>
              <a:ext uri="{FF2B5EF4-FFF2-40B4-BE49-F238E27FC236}">
                <a16:creationId xmlns:a16="http://schemas.microsoft.com/office/drawing/2014/main" id="{F278CBE3-F8A3-427D-9A62-3A0DE051B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2" t="18077" r="-1" b="10187"/>
          <a:stretch/>
        </p:blipFill>
        <p:spPr>
          <a:xfrm>
            <a:off x="5000625" y="-1"/>
            <a:ext cx="10239375" cy="4762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D5ADA2-39AA-4678-97D8-85A72D128D07}"/>
              </a:ext>
            </a:extLst>
          </p:cNvPr>
          <p:cNvSpPr/>
          <p:nvPr/>
        </p:nvSpPr>
        <p:spPr>
          <a:xfrm rot="151624">
            <a:off x="-2011104" y="-2041876"/>
            <a:ext cx="8991972" cy="8451115"/>
          </a:xfrm>
          <a:prstGeom prst="rect">
            <a:avLst/>
          </a:prstGeom>
          <a:solidFill>
            <a:srgbClr val="480901"/>
          </a:solidFill>
          <a:effectLst>
            <a:softEdge rad="965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8287B-FC31-4E35-A848-F2413A372D7C}"/>
              </a:ext>
            </a:extLst>
          </p:cNvPr>
          <p:cNvSpPr txBox="1"/>
          <p:nvPr/>
        </p:nvSpPr>
        <p:spPr>
          <a:xfrm>
            <a:off x="2115124" y="1937919"/>
            <a:ext cx="3883268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$0-Down Chapter 7 </a:t>
            </a:r>
          </a:p>
          <a:p>
            <a:r>
              <a:rPr lang="en-US" sz="3333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Bankruptcy</a:t>
            </a:r>
            <a:endParaRPr lang="en-US" sz="3333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77D84D8-B89C-4AE5-8A63-FAA8CD563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4" y="426348"/>
            <a:ext cx="1688123" cy="10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740DDBEE-FB83-464C-9471-79FD83634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7967" r="-40" b="29561"/>
          <a:stretch/>
        </p:blipFill>
        <p:spPr>
          <a:xfrm flipH="1">
            <a:off x="3800475" y="0"/>
            <a:ext cx="11438307" cy="4762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416707-A5A1-4C62-BBE4-4E8AED6C68DB}"/>
              </a:ext>
            </a:extLst>
          </p:cNvPr>
          <p:cNvSpPr/>
          <p:nvPr/>
        </p:nvSpPr>
        <p:spPr>
          <a:xfrm rot="3162077">
            <a:off x="-2660540" y="-2305915"/>
            <a:ext cx="8908632" cy="9132191"/>
          </a:xfrm>
          <a:prstGeom prst="rect">
            <a:avLst/>
          </a:prstGeom>
          <a:solidFill>
            <a:srgbClr val="E4E4E4"/>
          </a:solidFill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ED969-8793-4017-B803-950D4A3B710C}"/>
              </a:ext>
            </a:extLst>
          </p:cNvPr>
          <p:cNvSpPr txBox="1"/>
          <p:nvPr/>
        </p:nvSpPr>
        <p:spPr>
          <a:xfrm>
            <a:off x="2942581" y="1701116"/>
            <a:ext cx="4184076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solidFill>
                  <a:srgbClr val="4D341A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Zero-Down Chapter 7 </a:t>
            </a:r>
          </a:p>
          <a:p>
            <a:r>
              <a:rPr lang="en-US" sz="3333" b="1" dirty="0">
                <a:solidFill>
                  <a:srgbClr val="4D341A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Bankruptcy</a:t>
            </a:r>
            <a:endParaRPr lang="en-US" sz="3333" dirty="0">
              <a:solidFill>
                <a:srgbClr val="4D341A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2A7DF52-2F09-45E7-874A-47909AC6B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81" y="307947"/>
            <a:ext cx="1688123" cy="10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54F1E-E091-4093-A94F-D96BB73DB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12"/>
          <a:stretch/>
        </p:blipFill>
        <p:spPr>
          <a:xfrm>
            <a:off x="2328749" y="0"/>
            <a:ext cx="10582502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2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953C81046DE48A7141FB177346473" ma:contentTypeVersion="12" ma:contentTypeDescription="Create a new document." ma:contentTypeScope="" ma:versionID="482d423144e689dbe33f85154cffa16e">
  <xsd:schema xmlns:xsd="http://www.w3.org/2001/XMLSchema" xmlns:xs="http://www.w3.org/2001/XMLSchema" xmlns:p="http://schemas.microsoft.com/office/2006/metadata/properties" xmlns:ns2="7e55e84b-aa67-46b2-a277-16c31ff7424f" xmlns:ns3="b88a1616-da5a-484d-ae43-941438fbe070" targetNamespace="http://schemas.microsoft.com/office/2006/metadata/properties" ma:root="true" ma:fieldsID="e87c9502cc0edaf2fde94986997cf8cc" ns2:_="" ns3:_="">
    <xsd:import namespace="7e55e84b-aa67-46b2-a277-16c31ff7424f"/>
    <xsd:import namespace="b88a1616-da5a-484d-ae43-941438fbe0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5e84b-aa67-46b2-a277-16c31ff74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a1616-da5a-484d-ae43-941438fbe07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06A8D-0FD3-43F3-9CE6-F84D0418D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55e84b-aa67-46b2-a277-16c31ff7424f"/>
    <ds:schemaRef ds:uri="b88a1616-da5a-484d-ae43-941438fbe0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FBA915-0F5B-42E7-9F8E-A4FBCF9C5C8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F38F16-28DE-4488-B85A-7B650DAA66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9</Words>
  <Application>Microsoft Office PowerPoint</Application>
  <PresentationFormat>Custom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Joni Mozis</dc:creator>
  <cp:lastModifiedBy>Samantha Tejada</cp:lastModifiedBy>
  <cp:revision>7</cp:revision>
  <dcterms:created xsi:type="dcterms:W3CDTF">2020-06-09T17:46:27Z</dcterms:created>
  <dcterms:modified xsi:type="dcterms:W3CDTF">2020-07-17T19:03:10Z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0x010100E49953C81046DE48A7141FB177346473</vt:lpwstr>
  </property>
</Properties>
</file>